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ca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80304"/>
    <a:srgbClr val="AC2115"/>
    <a:srgbClr val="D4D4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6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ca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05AD7-0273-47D5-91AE-D64852E20DB3}" type="datetimeFigureOut">
              <a:rPr lang="ca-ES" smtClean="0"/>
              <a:t>19/07/2012</a:t>
            </a:fld>
            <a:endParaRPr lang="ca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CAA14-E576-4C40-9527-8375832905A9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29297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05AD7-0273-47D5-91AE-D64852E20DB3}" type="datetimeFigureOut">
              <a:rPr lang="ca-ES" smtClean="0"/>
              <a:t>19/07/2012</a:t>
            </a:fld>
            <a:endParaRPr lang="ca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CAA14-E576-4C40-9527-8375832905A9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865578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05AD7-0273-47D5-91AE-D64852E20DB3}" type="datetimeFigureOut">
              <a:rPr lang="ca-ES" smtClean="0"/>
              <a:t>19/07/2012</a:t>
            </a:fld>
            <a:endParaRPr lang="ca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CAA14-E576-4C40-9527-8375832905A9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529453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05AD7-0273-47D5-91AE-D64852E20DB3}" type="datetimeFigureOut">
              <a:rPr lang="ca-ES" smtClean="0"/>
              <a:t>19/07/2012</a:t>
            </a:fld>
            <a:endParaRPr lang="ca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CAA14-E576-4C40-9527-8375832905A9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648761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05AD7-0273-47D5-91AE-D64852E20DB3}" type="datetimeFigureOut">
              <a:rPr lang="ca-ES" smtClean="0"/>
              <a:t>19/07/2012</a:t>
            </a:fld>
            <a:endParaRPr lang="ca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CAA14-E576-4C40-9527-8375832905A9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863548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05AD7-0273-47D5-91AE-D64852E20DB3}" type="datetimeFigureOut">
              <a:rPr lang="ca-ES" smtClean="0"/>
              <a:t>19/07/2012</a:t>
            </a:fld>
            <a:endParaRPr lang="ca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CAA14-E576-4C40-9527-8375832905A9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7673467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05AD7-0273-47D5-91AE-D64852E20DB3}" type="datetimeFigureOut">
              <a:rPr lang="ca-ES" smtClean="0"/>
              <a:t>19/07/2012</a:t>
            </a:fld>
            <a:endParaRPr lang="ca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CAA14-E576-4C40-9527-8375832905A9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8861121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05AD7-0273-47D5-91AE-D64852E20DB3}" type="datetimeFigureOut">
              <a:rPr lang="ca-ES" smtClean="0"/>
              <a:t>19/07/2012</a:t>
            </a:fld>
            <a:endParaRPr lang="ca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CAA14-E576-4C40-9527-8375832905A9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978281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05AD7-0273-47D5-91AE-D64852E20DB3}" type="datetimeFigureOut">
              <a:rPr lang="ca-ES" smtClean="0"/>
              <a:t>19/07/2012</a:t>
            </a:fld>
            <a:endParaRPr lang="ca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CAA14-E576-4C40-9527-8375832905A9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479281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05AD7-0273-47D5-91AE-D64852E20DB3}" type="datetimeFigureOut">
              <a:rPr lang="ca-ES" smtClean="0"/>
              <a:t>19/07/2012</a:t>
            </a:fld>
            <a:endParaRPr lang="ca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CAA14-E576-4C40-9527-8375832905A9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0507773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a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05AD7-0273-47D5-91AE-D64852E20DB3}" type="datetimeFigureOut">
              <a:rPr lang="ca-ES" smtClean="0"/>
              <a:t>19/07/2012</a:t>
            </a:fld>
            <a:endParaRPr lang="ca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CAA14-E576-4C40-9527-8375832905A9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674035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C05AD7-0273-47D5-91AE-D64852E20DB3}" type="datetimeFigureOut">
              <a:rPr lang="ca-ES" smtClean="0"/>
              <a:t>19/07/2012</a:t>
            </a:fld>
            <a:endParaRPr lang="ca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5CAA14-E576-4C40-9527-8375832905A9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037503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a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>
            <a:spLocks/>
          </p:cNvSpPr>
          <p:nvPr/>
        </p:nvSpPr>
        <p:spPr>
          <a:xfrm>
            <a:off x="15734" y="836712"/>
            <a:ext cx="1296144" cy="189586"/>
          </a:xfrm>
          <a:prstGeom prst="rect">
            <a:avLst/>
          </a:prstGeom>
          <a:gradFill>
            <a:gsLst>
              <a:gs pos="100000">
                <a:srgbClr val="D4D4D4"/>
              </a:gs>
              <a:gs pos="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3" name="2 Rectángulo"/>
          <p:cNvSpPr/>
          <p:nvPr/>
        </p:nvSpPr>
        <p:spPr>
          <a:xfrm>
            <a:off x="0" y="0"/>
            <a:ext cx="1296144" cy="216024"/>
          </a:xfrm>
          <a:prstGeom prst="rect">
            <a:avLst/>
          </a:prstGeom>
          <a:gradFill>
            <a:gsLst>
              <a:gs pos="100000">
                <a:srgbClr val="AC2115"/>
              </a:gs>
              <a:gs pos="0">
                <a:srgbClr val="680304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386563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0" y="0"/>
            <a:ext cx="1296144" cy="216024"/>
          </a:xfrm>
          <a:prstGeom prst="rect">
            <a:avLst/>
          </a:prstGeom>
          <a:gradFill>
            <a:gsLst>
              <a:gs pos="100000">
                <a:srgbClr val="AC2115"/>
              </a:gs>
              <a:gs pos="0">
                <a:srgbClr val="680304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33464220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0</Words>
  <Application>Microsoft Office PowerPoint</Application>
  <PresentationFormat>Presentación en pantalla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Tema de Office</vt:lpstr>
      <vt:lpstr>Presentación de PowerPoint</vt:lpstr>
      <vt:lpstr>Presentación de PowerPoint</vt:lpstr>
    </vt:vector>
  </TitlesOfParts>
  <Company>Everis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Oscar Loras Delgado</dc:creator>
  <cp:lastModifiedBy>Oscar Loras Delgado</cp:lastModifiedBy>
  <cp:revision>3</cp:revision>
  <dcterms:created xsi:type="dcterms:W3CDTF">2012-07-18T10:26:15Z</dcterms:created>
  <dcterms:modified xsi:type="dcterms:W3CDTF">2012-07-19T08:26:14Z</dcterms:modified>
</cp:coreProperties>
</file>